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1"/>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506" r:id="rId43"/>
    <p:sldId id="507" r:id="rId44"/>
    <p:sldId id="508" r:id="rId45"/>
    <p:sldId id="514" r:id="rId46"/>
    <p:sldId id="515" r:id="rId47"/>
    <p:sldId id="516" r:id="rId48"/>
    <p:sldId id="517" r:id="rId49"/>
    <p:sldId id="509" r:id="rId50"/>
    <p:sldId id="510" r:id="rId51"/>
    <p:sldId id="511" r:id="rId52"/>
    <p:sldId id="512" r:id="rId53"/>
    <p:sldId id="518" r:id="rId54"/>
    <p:sldId id="521" r:id="rId55"/>
    <p:sldId id="519" r:id="rId56"/>
    <p:sldId id="520" r:id="rId57"/>
    <p:sldId id="298" r:id="rId58"/>
    <p:sldId id="604" r:id="rId59"/>
    <p:sldId id="299" r:id="rId60"/>
    <p:sldId id="603" r:id="rId61"/>
    <p:sldId id="300" r:id="rId62"/>
    <p:sldId id="522" r:id="rId63"/>
    <p:sldId id="523" r:id="rId64"/>
    <p:sldId id="532" r:id="rId65"/>
    <p:sldId id="533" r:id="rId66"/>
    <p:sldId id="534" r:id="rId67"/>
    <p:sldId id="535" r:id="rId68"/>
    <p:sldId id="536" r:id="rId69"/>
    <p:sldId id="537" r:id="rId70"/>
    <p:sldId id="525" r:id="rId71"/>
    <p:sldId id="526" r:id="rId72"/>
    <p:sldId id="527" r:id="rId73"/>
    <p:sldId id="528" r:id="rId74"/>
    <p:sldId id="529" r:id="rId75"/>
    <p:sldId id="530" r:id="rId76"/>
    <p:sldId id="531" r:id="rId77"/>
    <p:sldId id="610" r:id="rId78"/>
    <p:sldId id="611" r:id="rId79"/>
    <p:sldId id="539" r:id="rId80"/>
    <p:sldId id="609" r:id="rId81"/>
    <p:sldId id="541" r:id="rId82"/>
    <p:sldId id="542" r:id="rId83"/>
    <p:sldId id="543" r:id="rId84"/>
    <p:sldId id="544" r:id="rId85"/>
    <p:sldId id="545" r:id="rId86"/>
    <p:sldId id="546" r:id="rId87"/>
    <p:sldId id="547" r:id="rId88"/>
    <p:sldId id="548" r:id="rId89"/>
    <p:sldId id="549" r:id="rId90"/>
    <p:sldId id="550" r:id="rId91"/>
    <p:sldId id="551" r:id="rId92"/>
    <p:sldId id="552" r:id="rId93"/>
    <p:sldId id="557" r:id="rId94"/>
    <p:sldId id="558" r:id="rId95"/>
    <p:sldId id="559" r:id="rId96"/>
    <p:sldId id="553" r:id="rId97"/>
    <p:sldId id="554" r:id="rId98"/>
    <p:sldId id="555" r:id="rId99"/>
    <p:sldId id="618" r:id="rId100"/>
    <p:sldId id="556" r:id="rId101"/>
    <p:sldId id="616" r:id="rId102"/>
    <p:sldId id="617" r:id="rId103"/>
    <p:sldId id="560" r:id="rId104"/>
    <p:sldId id="348" r:id="rId105"/>
    <p:sldId id="562" r:id="rId106"/>
    <p:sldId id="563" r:id="rId107"/>
    <p:sldId id="564" r:id="rId108"/>
    <p:sldId id="565" r:id="rId109"/>
    <p:sldId id="566" r:id="rId110"/>
    <p:sldId id="567" r:id="rId111"/>
    <p:sldId id="568" r:id="rId112"/>
    <p:sldId id="569" r:id="rId113"/>
    <p:sldId id="570" r:id="rId114"/>
    <p:sldId id="571" r:id="rId115"/>
    <p:sldId id="572" r:id="rId116"/>
    <p:sldId id="573" r:id="rId117"/>
    <p:sldId id="574" r:id="rId118"/>
    <p:sldId id="575" r:id="rId119"/>
    <p:sldId id="577" r:id="rId120"/>
    <p:sldId id="578" r:id="rId121"/>
    <p:sldId id="576" r:id="rId122"/>
    <p:sldId id="585" r:id="rId123"/>
    <p:sldId id="584" r:id="rId124"/>
    <p:sldId id="579" r:id="rId125"/>
    <p:sldId id="580" r:id="rId126"/>
    <p:sldId id="581" r:id="rId127"/>
    <p:sldId id="582" r:id="rId128"/>
    <p:sldId id="583" r:id="rId129"/>
    <p:sldId id="586" r:id="rId130"/>
    <p:sldId id="589" r:id="rId131"/>
    <p:sldId id="590" r:id="rId132"/>
    <p:sldId id="591" r:id="rId133"/>
    <p:sldId id="592" r:id="rId134"/>
    <p:sldId id="593" r:id="rId135"/>
    <p:sldId id="594" r:id="rId136"/>
    <p:sldId id="595" r:id="rId137"/>
    <p:sldId id="596" r:id="rId138"/>
    <p:sldId id="587" r:id="rId139"/>
    <p:sldId id="588" r:id="rId140"/>
    <p:sldId id="597" r:id="rId141"/>
    <p:sldId id="384" r:id="rId142"/>
    <p:sldId id="613" r:id="rId143"/>
    <p:sldId id="614" r:id="rId144"/>
    <p:sldId id="612" r:id="rId145"/>
    <p:sldId id="385" r:id="rId146"/>
    <p:sldId id="386" r:id="rId147"/>
    <p:sldId id="396" r:id="rId148"/>
    <p:sldId id="615" r:id="rId149"/>
    <p:sldId id="605" r:id="rId150"/>
  </p:sldIdLst>
  <p:sldSz cx="12192000" cy="6858000"/>
  <p:notesSz cx="6858000" cy="9144000"/>
  <p:embeddedFontLst>
    <p:embeddedFont>
      <p:font typeface="Dancing Script Medium" pitchFamily="2" charset="77"/>
      <p:regular r:id="rId152"/>
    </p:embeddedFont>
    <p:embeddedFont>
      <p:font typeface="Goudy Bookletter 1911" panose="02000503000000000000" pitchFamily="2" charset="0"/>
      <p:regular r:id="rId153"/>
    </p:embeddedFont>
    <p:embeddedFont>
      <p:font typeface="Noto Serif Malayalam" pitchFamily="2" charset="0"/>
      <p:regular r:id="rId154"/>
      <p:bold r:id="rId1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261"/>
    <p:restoredTop sz="86395"/>
  </p:normalViewPr>
  <p:slideViewPr>
    <p:cSldViewPr snapToGrid="0" snapToObjects="1">
      <p:cViewPr varScale="1">
        <p:scale>
          <a:sx n="78" d="100"/>
          <a:sy n="78" d="100"/>
        </p:scale>
        <p:origin x="184" y="760"/>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05/02/23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700"/>
            </a:lvl1pPr>
          </a:lstStyle>
          <a:p>
            <a:r>
              <a:rPr sz="5400" dirty="0">
                <a:solidFill>
                  <a:schemeClr val="accent1">
                    <a:lumMod val="50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4100"/>
            </a:lvl1pPr>
          </a:lstStyle>
          <a:p>
            <a:pPr algn="ctr"/>
            <a:r>
              <a:rPr lang="ml-IN" sz="7200" b="1" dirty="0">
                <a:latin typeface="Noto Serif Malayalam" pitchFamily="2" charset="0"/>
                <a:cs typeface="Noto Serif Malayalam" pitchFamily="2" charset="0"/>
              </a:rPr>
              <a:t>വിശുദ്ധ കുർബ്ബാന</a:t>
            </a:r>
            <a:endParaRPr sz="7200" b="1" dirty="0">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900">
                <a:latin typeface="Palatino"/>
                <a:ea typeface="Palatino"/>
                <a:cs typeface="Palatino"/>
                <a:sym typeface="Palatino"/>
              </a:defRPr>
            </a:lvl1pPr>
          </a:lstStyle>
          <a:p>
            <a:pPr algn="ctr"/>
            <a:r>
              <a:rPr sz="4000" dirty="0">
                <a:latin typeface="Noto Serif Malayalam" pitchFamily="2" charset="0"/>
                <a:cs typeface="Noto Serif Malayalam" pitchFamily="2" charset="0"/>
              </a:rPr>
              <a:t>25th September, 2022</a:t>
            </a:r>
          </a:p>
        </p:txBody>
      </p:sp>
      <p:sp>
        <p:nvSpPr>
          <p:cNvPr id="23" name="Kindly switch off or keep your mobile phones in silent mode."/>
          <p:cNvSpPr txBox="1"/>
          <p:nvPr/>
        </p:nvSpPr>
        <p:spPr>
          <a:xfrm>
            <a:off x="266701" y="5192838"/>
            <a:ext cx="11658599"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600"/>
            </a:lvl1pPr>
          </a:lstStyle>
          <a:p>
            <a:pPr algn="ctr"/>
            <a:r>
              <a:rPr lang="ml-IN" sz="36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300"/>
            </a:pPr>
            <a:r>
              <a:rPr lang="ml-IN" sz="4400" dirty="0">
                <a:latin typeface="Noto Serif Malayalam" pitchFamily="2" charset="0"/>
                <a:cs typeface="Noto Serif Malayalam" pitchFamily="2" charset="0"/>
              </a:rPr>
              <a:t>വിഷയം </a:t>
            </a:r>
            <a:r>
              <a:rPr sz="4400" dirty="0">
                <a:latin typeface="Noto Serif Malayalam" pitchFamily="2" charset="0"/>
                <a:cs typeface="Noto Serif Malayalam" pitchFamily="2" charset="0"/>
              </a:rPr>
              <a:t>: We believe in Christ who will come again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663962"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ആര്‍ദ്രമതേ- വാതിലില്‍ മുട്ടുന്നു- </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ഹാലേലൂയ്യാ- ഏലൂയ്യാ</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പ്രാര്‍ത്ഥനയിന്‍- നാദമെങ്ങളുടെ- </a:t>
            </a:r>
          </a:p>
          <a:p>
            <a:pPr defTabSz="685800"/>
            <a:r>
              <a:rPr lang="ml-IN" sz="4000"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നിന്നാശ്രിതരിൽ നിന്നയോ</a:t>
            </a:r>
          </a:p>
          <a:p>
            <a:pPr defTabSz="685800"/>
            <a:r>
              <a:rPr lang="ml-IN" sz="4000" dirty="0">
                <a:solidFill>
                  <a:schemeClr val="tx1"/>
                </a:solidFill>
                <a:latin typeface="Noto Serif Malayalam" pitchFamily="2" charset="0"/>
                <a:cs typeface="Noto Serif Malayalam" pitchFamily="2" charset="0"/>
              </a:rPr>
              <a:t>മുടക്കരുതേ യാചന</a:t>
            </a:r>
          </a:p>
          <a:p>
            <a:pPr defTabSz="685800"/>
            <a:r>
              <a:rPr lang="ml-IN" sz="4000" dirty="0">
                <a:solidFill>
                  <a:schemeClr val="tx1"/>
                </a:solidFill>
                <a:latin typeface="Noto Serif Malayalam" pitchFamily="2" charset="0"/>
                <a:cs typeface="Noto Serif Malayalam" pitchFamily="2" charset="0"/>
              </a:rPr>
              <a:t>കണ്ണീർ തൂകി വിളിച്ചവളാം ദോഷക്കാരി</a:t>
            </a:r>
          </a:p>
          <a:p>
            <a:pPr defTabSz="685800"/>
            <a:r>
              <a:rPr lang="ml-IN" sz="4000" dirty="0">
                <a:solidFill>
                  <a:schemeClr val="tx1"/>
                </a:solidFill>
                <a:latin typeface="Noto Serif Malayalam" pitchFamily="2" charset="0"/>
                <a:cs typeface="Noto Serif Malayalam" pitchFamily="2" charset="0"/>
              </a:rPr>
              <a:t>പൊറുതി ലഭിച്ചല്ലോ നിങ്കൽ നിന്ന്</a:t>
            </a:r>
          </a:p>
          <a:p>
            <a:pPr defTabSz="685800"/>
            <a:r>
              <a:rPr lang="ml-IN" sz="4000" dirty="0">
                <a:solidFill>
                  <a:schemeClr val="tx1"/>
                </a:solidFill>
                <a:latin typeface="Noto Serif Malayalam" pitchFamily="2" charset="0"/>
                <a:cs typeface="Noto Serif Malayalam" pitchFamily="2" charset="0"/>
              </a:rPr>
              <a:t>ഈശോതന്നുടെ രക്തം കൊണ്ട്</a:t>
            </a:r>
          </a:p>
          <a:p>
            <a:pPr defTabSz="685800"/>
            <a:r>
              <a:rPr lang="ml-IN" sz="4000"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പിഴച്ചെന്ന് ഗ്രഹിച്ചു ഞങ്ങൾ</a:t>
            </a:r>
          </a:p>
          <a:p>
            <a:pPr defTabSz="685800"/>
            <a:r>
              <a:rPr lang="ml-IN" sz="4000" dirty="0">
                <a:solidFill>
                  <a:schemeClr val="tx1"/>
                </a:solidFill>
                <a:latin typeface="Noto Serif Malayalam" pitchFamily="2" charset="0"/>
                <a:cs typeface="Noto Serif Malayalam" pitchFamily="2" charset="0"/>
              </a:rPr>
              <a:t>തെറ്റുകളും അസംഖ്യമല്ലോ</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8089" y="657481"/>
            <a:ext cx="112897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3024" y="246044"/>
            <a:ext cx="112897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918" y="272790"/>
            <a:ext cx="111172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094" y="3996715"/>
            <a:ext cx="7458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9027" y="316610"/>
            <a:ext cx="1154479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427" y="246045"/>
            <a:ext cx="7064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r>
              <a:rPr lang="ml-IN" sz="8000"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3600"/>
            </a:lvl1pPr>
          </a:lstStyle>
          <a:p>
            <a:endParaRPr sz="4050" dirty="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92329" y="11226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67264" y="71120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56157" y="7379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1442" y="781765"/>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535" y="79562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886" y="364969"/>
            <a:ext cx="739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0650" y="417465"/>
            <a:ext cx="12181447" cy="650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dirty="0">
                <a:solidFill>
                  <a:schemeClr val="tx1"/>
                </a:solidFill>
                <a:latin typeface="Noto Serif Malayalam" pitchFamily="2" charset="0"/>
                <a:cs typeface="Noto Serif Malayalam" pitchFamily="2" charset="0"/>
              </a:rPr>
              <a:t>       </a:t>
            </a:r>
            <a:r>
              <a:rPr lang="ml-IN" sz="3800"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130251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130251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2" y="331942"/>
            <a:ext cx="111297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746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6" y="932163"/>
            <a:ext cx="1155782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7072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5" y="868637"/>
            <a:ext cx="109622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50" y="457200"/>
            <a:ext cx="109622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0794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8" y="527765"/>
            <a:ext cx="1120987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(മൂന്നാമത്തെ റൂശ്മ)</a:t>
            </a:r>
            <a:r>
              <a:rPr lang="en-US" sz="4000" i="1" dirty="0">
                <a:solidFill>
                  <a:srgbClr val="00B050"/>
                </a:solidFill>
                <a:latin typeface="Noto Serif Malayalam" pitchFamily="2" charset="0"/>
                <a:cs typeface="Noto Serif Malayalam" pitchFamily="2" charset="0"/>
              </a:rPr>
              <a:t>   </a:t>
            </a:r>
            <a:endParaRPr lang="ml-IN" sz="4000" i="1" dirty="0">
              <a:solidFill>
                <a:srgbClr val="00B050"/>
              </a:solidFill>
              <a:latin typeface="Noto Serif Malayalam" pitchFamily="2" charset="0"/>
              <a:cs typeface="Noto Serif Malayalam" pitchFamily="2" charset="0"/>
            </a:endParaRP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3" y="1759695"/>
            <a:ext cx="6859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126308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126308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8" y="26747"/>
            <a:ext cx="11090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5373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3" y="393554"/>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7" y="3746353"/>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5" y="411437"/>
            <a:ext cx="1121696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0" y="0"/>
            <a:ext cx="1121696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6746"/>
            <a:ext cx="110455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3113" y="2571746"/>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6020" y="26746"/>
            <a:ext cx="11049956"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dirty="0">
              <a:solidFill>
                <a:srgbClr val="FF0000"/>
              </a:solidFill>
              <a:latin typeface="Noto Serif Malayalam" pitchFamily="2" charset="0"/>
              <a:cs typeface="Noto Serif Malayalam" pitchFamily="2" charset="0"/>
            </a:endParaRPr>
          </a:p>
          <a:p>
            <a:pPr defTabSz="685800"/>
            <a:endParaRPr lang="en-US"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18533" y="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14781" y="5638699"/>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32718" y="376282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9" y="65748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4" y="24604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5" y="2114271"/>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4" y="5828336"/>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29517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6" y="19909"/>
            <a:ext cx="111570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നാഥാ-അനുഗ്രഹിച്ചെങ്ങളെ തുണയ്ക്കേണമേ.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കുറിയേലായിസ്സോന്‍- കുറിയേലായിസ്സോന്‍-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07837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07837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1" y="932164"/>
            <a:ext cx="109090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3949581"/>
            <a:ext cx="731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32862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6931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1505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1505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09801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4640" y="2469847"/>
            <a:ext cx="736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2219" y="70565"/>
            <a:ext cx="116908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 </a:t>
            </a:r>
            <a:br>
              <a:rPr lang="ml-IN" sz="4000" dirty="0">
                <a:solidFill>
                  <a:srgbClr val="FF0000"/>
                </a:solidFill>
                <a:latin typeface="Noto Serif Malayalam" pitchFamily="2" charset="0"/>
                <a:cs typeface="Noto Serif Malayalam" pitchFamily="2" charset="0"/>
              </a:rPr>
            </a:br>
            <a:r>
              <a:rPr lang="ml-IN" sz="4000" dirty="0">
                <a:solidFill>
                  <a:srgbClr val="FF0000"/>
                </a:solidFill>
                <a:latin typeface="Noto Serif Malayalam" pitchFamily="2" charset="0"/>
                <a:cs typeface="Noto Serif Malayalam" pitchFamily="2" charset="0"/>
              </a:rPr>
              <a:t>ആദിമുതല്‍ എന്നെന്നേക്കും തന്നെ.</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 </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dirty="0">
                <a:solidFill>
                  <a:schemeClr val="tx1"/>
                </a:solidFill>
                <a:latin typeface="Noto Serif Malayalam" pitchFamily="2" charset="0"/>
                <a:cs typeface="Noto Serif Malayalam" pitchFamily="2" charset="0"/>
              </a:rPr>
              <a:t>എല്ലാ നാവും നിനക്കു സ്തോത്രം അര്‍പ്പിച്ചിടുമേ,</a:t>
            </a:r>
          </a:p>
          <a:p>
            <a:pPr defTabSz="685800"/>
            <a:r>
              <a:rPr lang="ml-IN" sz="4000"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6977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7440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7" y="65748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2" y="24604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0"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113195"/>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7509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117954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117954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10086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0062" y="4590191"/>
            <a:ext cx="7385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62722"/>
            <a:ext cx="11432075"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endParaRPr lang="en-US" sz="4000" dirty="0">
              <a:solidFill>
                <a:schemeClr val="tx1"/>
              </a:solidFill>
              <a:latin typeface="Noto Serif Malayalam" pitchFamily="2" charset="0"/>
              <a:cs typeface="Noto Serif Malayalam" pitchFamily="2" charset="0"/>
            </a:endParaRPr>
          </a:p>
          <a:p>
            <a:pPr defTabSz="685800"/>
            <a:endParaRPr lang="ml-IN" sz="1000" dirty="0">
              <a:solidFill>
                <a:schemeClr val="tx1"/>
              </a:solidFill>
              <a:latin typeface="Noto Serif Malayalam" pitchFamily="2" charset="0"/>
              <a:cs typeface="Noto Serif Malayalam" pitchFamily="2" charset="0"/>
            </a:endParaRPr>
          </a:p>
          <a:p>
            <a:pPr algn="ctr" defTabSz="685800"/>
            <a:r>
              <a:rPr lang="ml-IN" sz="4000"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1" y="142453"/>
            <a:ext cx="69951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10800" dirty="0"/>
              <a:t>Communion</a:t>
            </a:r>
          </a:p>
          <a:p>
            <a:r>
              <a:rPr lang="en-US" sz="10800" dirty="0"/>
              <a:t>Songs</a:t>
            </a:r>
            <a:endParaRPr sz="10800"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0729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247" y="3166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51307" y="793577"/>
            <a:ext cx="1134556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26242" y="382140"/>
            <a:ext cx="1134556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15136" y="408886"/>
            <a:ext cx="111721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43092" y="1239940"/>
            <a:ext cx="7495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30421" y="1239940"/>
            <a:ext cx="1160184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34087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7056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3819"/>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1353"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69397" y="1386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0" y="3034314"/>
            <a:ext cx="74512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8" y="639560"/>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4" y="4290959"/>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855493"/>
            <a:ext cx="7477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12788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12788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11065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6152" y="5548812"/>
            <a:ext cx="74515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7057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37709" y="71663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12644" y="30519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701537" y="33194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07952"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440" y="93216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69502" y="0"/>
            <a:ext cx="11222498" cy="688363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16068" y="0"/>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49731" y="4944418"/>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7" y="121265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2" y="1666251"/>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3924" y="1484229"/>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855493"/>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ജീവന്‍ നല്‍കും സ-ജീവ-മാം തിരുനാമത്തെ-</a:t>
            </a:r>
          </a:p>
          <a:p>
            <a:pPr defTabSz="685800"/>
            <a:r>
              <a:rPr lang="ml-IN" sz="4000"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8485" y="1239940"/>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7" y="122363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45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(നാലാമത്തെ റൂശ്മ)</a:t>
            </a:r>
          </a:p>
          <a:p>
            <a:pPr defTabSz="685800"/>
            <a:r>
              <a:rPr lang="ml-IN" sz="4000"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2403" y="573023"/>
            <a:ext cx="7061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315513"/>
            <a:ext cx="10824281" cy="62680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315513"/>
            <a:ext cx="724876"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rgbClr val="FF0000"/>
                </a:solidFill>
                <a:latin typeface="Noto Serif Malayalam" pitchFamily="2" charset="0"/>
                <a:cs typeface="Noto Serif Malayalam" pitchFamily="2" charset="0"/>
              </a:rPr>
              <a:t>പ:</a:t>
            </a:r>
            <a:endParaRPr lang="en-US" sz="44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2047768"/>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4248770"/>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673157" y="2701878"/>
            <a:ext cx="8845689"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9000"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Congratulations</a:t>
            </a:r>
            <a:endParaRPr lang="ml-IN" sz="9000"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Welcome to EMTC Family!</a:t>
            </a:r>
            <a:endParaRPr lang="ml-IN" sz="9000"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err="1">
                <a:ln>
                  <a:noFill/>
                </a:ln>
                <a:solidFill>
                  <a:srgbClr val="000000"/>
                </a:solidFill>
                <a:effectLst/>
                <a:uFillTx/>
                <a:latin typeface="+mj-lt"/>
                <a:sym typeface="Goudy Bookletter 1911"/>
              </a:rPr>
              <a:t>Mr</a:t>
            </a:r>
            <a:r>
              <a:rPr kumimoji="0" lang="en-US" sz="4800" b="0"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dirty="0" err="1">
                <a:latin typeface="+mj-lt"/>
              </a:rPr>
              <a:t>Mrs</a:t>
            </a:r>
            <a:r>
              <a:rPr lang="en-US" sz="4800" dirty="0">
                <a:latin typeface="+mj-lt"/>
              </a:rPr>
              <a:t> Mary Jane</a:t>
            </a:r>
            <a:endParaRPr kumimoji="0" lang="en-US" sz="4800" b="0"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78000" y="2719191"/>
            <a:ext cx="6236000"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8625" dirty="0">
                <a:latin typeface="Noto Serif Malayalam" pitchFamily="2" charset="0"/>
                <a:cs typeface="Noto Serif Malayalam" pitchFamily="2" charset="0"/>
              </a:rPr>
              <a:t>DOXOLOGY</a:t>
            </a:r>
            <a:endParaRPr lang="ml-IN" sz="8625" dirty="0">
              <a:latin typeface="Noto Serif Malayalam" pitchFamily="2" charset="0"/>
              <a:cs typeface="Noto Serif Malayalam" pitchFamily="2" charset="0"/>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2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r>
              <a:rPr lang="ml-IN" sz="5400" dirty="0">
                <a:latin typeface="Noto Serif Malayalam" pitchFamily="2" charset="0"/>
                <a:cs typeface="Noto Serif Malayalam" pitchFamily="2" charset="0"/>
              </a:rPr>
              <a:t>നിങ്ങളുടെ പ്രാർത്ഥനാപൂർവ്വമായ പങ്കാളിത്തത്തിന് നന്ദി. </a:t>
            </a:r>
            <a:endParaRPr lang="en-US" sz="5400" dirty="0">
              <a:latin typeface="Noto Serif Malayalam" pitchFamily="2" charset="0"/>
              <a:cs typeface="Noto Serif Malayalam" pitchFamily="2" charset="0"/>
            </a:endParaRPr>
          </a:p>
          <a:p>
            <a:pPr algn="ctr"/>
            <a:endParaRPr lang="en-US" sz="5400" dirty="0">
              <a:latin typeface="Noto Serif Malayalam" pitchFamily="2" charset="0"/>
              <a:cs typeface="Noto Serif Malayalam" pitchFamily="2" charset="0"/>
            </a:endParaRPr>
          </a:p>
          <a:p>
            <a:pPr algn="ctr"/>
            <a:r>
              <a:rPr lang="ml-IN" sz="5400" dirty="0">
                <a:latin typeface="Noto Serif Malayalam" pitchFamily="2" charset="0"/>
                <a:cs typeface="Noto Serif Malayalam" pitchFamily="2" charset="0"/>
              </a:rPr>
              <a:t>കോഫി ഫെലോഷിപ്പിനായി ഞങ്ങളോടൊപ്പം ചേരുക</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11170-8044-FBC0-15D7-74AB9773EF3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797512"/>
            <a:ext cx="12192000" cy="526297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1796142" y="1659285"/>
            <a:ext cx="8997043"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294960"/>
            <a:ext cx="11037472" cy="62680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294960"/>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2310" y="110663"/>
            <a:ext cx="1100184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77488" y="1778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65461" y="1344694"/>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191114" y="245832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17084" y="3785580"/>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8" y="2459205"/>
            <a:ext cx="5700504"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3570" y="294960"/>
            <a:ext cx="10809515" cy="6268080"/>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8915" y="235949"/>
            <a:ext cx="87555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84301" y="126654"/>
            <a:ext cx="11107699" cy="688363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അവസാനിപ്പിക്കുന്നവന്‍ ഭാഗ്യവാന്‍ ആകുന്നു.</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71718" y="1332187"/>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740D4DF8-47ED-A009-055A-616C55FAFC9B}"/>
              </a:ext>
            </a:extLst>
          </p:cNvPr>
          <p:cNvSpPr txBox="1"/>
          <p:nvPr/>
        </p:nvSpPr>
        <p:spPr>
          <a:xfrm>
            <a:off x="208742" y="126654"/>
            <a:ext cx="87555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10350"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66703" y="294960"/>
            <a:ext cx="11277318" cy="626808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5360" y="26269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1101168"/>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689731"/>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735416"/>
            <a:ext cx="11256088" cy="503697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716477"/>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745395"/>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938003"/>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818467"/>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dirty="0">
              <a:latin typeface="Noto Serif Malayalam" pitchFamily="2" charset="0"/>
              <a:cs typeface="Noto Serif Malayalam" pitchFamily="2" charset="0"/>
            </a:endParaRPr>
          </a:p>
          <a:p>
            <a:pPr defTabSz="685800"/>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33641" y="478997"/>
            <a:ext cx="1100982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08576" y="67560"/>
            <a:ext cx="1100982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7470" y="94306"/>
            <a:ext cx="108415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2976" y="0"/>
            <a:ext cx="1125852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46322" y="44325"/>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81358" y="-21944"/>
            <a:ext cx="12048008" cy="6901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54630" y="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118891" y="4488744"/>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504" y="4571225"/>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9067" y="932164"/>
            <a:ext cx="11064849"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504" y="92075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59669" y="553253"/>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34604" y="141816"/>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23498" y="168562"/>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5057" y="1380138"/>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5057" y="2040628"/>
            <a:ext cx="1182188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03814" y="706668"/>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78749" y="295231"/>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67643" y="321977"/>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271" y="1485166"/>
            <a:ext cx="9202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2163270"/>
            <a:ext cx="11979729"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318067" y="5435751"/>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22654" y="1650572"/>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2181484"/>
            <a:ext cx="1183277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1217887"/>
            <a:ext cx="108781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806450"/>
            <a:ext cx="108781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833196"/>
            <a:ext cx="107119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1671673"/>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2283260"/>
            <a:ext cx="12050486"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684801"/>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dirty="0">
                <a:solidFill>
                  <a:schemeClr val="tx1"/>
                </a:solidFill>
                <a:latin typeface="Noto Serif Malayalam" pitchFamily="2" charset="0"/>
                <a:cs typeface="Noto Serif Malayalam" pitchFamily="2" charset="0"/>
              </a:rPr>
              <a:t>ദീപത്തെപ്പോലാക്കി ശോഭിപ്പി-ച്ചടിയാരെ</a:t>
            </a:r>
          </a:p>
          <a:p>
            <a:pPr defTabSz="685800"/>
            <a:r>
              <a:rPr lang="ml-IN" sz="4000"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70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dirty="0">
                <a:solidFill>
                  <a:schemeClr val="tx1"/>
                </a:solidFill>
                <a:latin typeface="Noto Serif Malayalam" pitchFamily="2" charset="0"/>
                <a:cs typeface="Noto Serif Malayalam" pitchFamily="2" charset="0"/>
              </a:rPr>
              <a:t>സുവിശേഷം നീ- തന്നതിനാല്‍ സ്തോത്രം</a:t>
            </a:r>
          </a:p>
          <a:p>
            <a:pPr defTabSz="685800"/>
            <a:r>
              <a:rPr lang="ml-IN" sz="4000"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150666"/>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332186"/>
            <a:ext cx="1075419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920749"/>
            <a:ext cx="1075419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947495"/>
            <a:ext cx="10589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2029" y="2024684"/>
            <a:ext cx="7104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0" y="2471046"/>
            <a:ext cx="11707823"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dirty="0">
                <a:solidFill>
                  <a:schemeClr val="tx1"/>
                </a:solidFill>
                <a:latin typeface="Noto Serif Malayalam" pitchFamily="2" charset="0"/>
                <a:cs typeface="Noto Serif Malayalam" pitchFamily="2" charset="0"/>
              </a:rPr>
              <a:t>തന്നവനായ-മഹിമയെഴും രക്ഷകാ</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411566" y="5764632"/>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ഉപദേശം ശാസന-ശിക്ഷ, നീതിയിലഭ്യാസം</a:t>
            </a:r>
          </a:p>
          <a:p>
            <a:pPr defTabSz="685800"/>
            <a:r>
              <a:rPr lang="ml-IN" sz="4000"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dirty="0">
                <a:solidFill>
                  <a:schemeClr val="tx1"/>
                </a:solidFill>
                <a:latin typeface="Noto Serif Malayalam" pitchFamily="2" charset="0"/>
                <a:cs typeface="Noto Serif Malayalam" pitchFamily="2" charset="0"/>
              </a:rPr>
              <a:t>കൃപയുള്ളവനായ-പരമ പിതാവേ വേഗം നീ</a:t>
            </a:r>
          </a:p>
          <a:p>
            <a:pPr defTabSz="685800"/>
            <a:r>
              <a:rPr lang="ml-IN" sz="4000"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679044"/>
            <a:ext cx="1091401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267607"/>
            <a:ext cx="1091401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94353"/>
            <a:ext cx="107472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5488398"/>
            <a:ext cx="89060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41" y="6173199"/>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107476"/>
            <a:ext cx="111605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a:t>
            </a: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742342"/>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09619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09619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7943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7242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4618" y="0"/>
            <a:ext cx="1120953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32934" y="4310757"/>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097747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097747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0809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1476" y="5479009"/>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6274" y="0"/>
            <a:ext cx="113501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കരേറ്റുവാന്‍ ഞങ്ങള്‍ യോഗ്യതയുള്ളവരായിതീരേണമേ.</a:t>
            </a:r>
            <a:br>
              <a:rPr lang="ml-IN" sz="4000" dirty="0">
                <a:solidFill>
                  <a:srgbClr val="FF0000"/>
                </a:solidFill>
                <a:latin typeface="Noto Serif Malayalam" pitchFamily="2" charset="0"/>
                <a:cs typeface="Noto Serif Malayalam" pitchFamily="2" charset="0"/>
              </a:rPr>
            </a:br>
            <a:r>
              <a:rPr lang="ml-IN" sz="4000" dirty="0">
                <a:solidFill>
                  <a:schemeClr val="accent1">
                    <a:lumMod val="50000"/>
                  </a:schemeClr>
                </a:solidFill>
                <a:latin typeface="Noto Serif Malayalam" pitchFamily="2" charset="0"/>
                <a:cs typeface="Noto Serif Malayalam" pitchFamily="2" charset="0"/>
              </a:rPr>
              <a:t>(പ്രാമ്യോന്‍ പ്രാര്‍ത്ഥന).. </a:t>
            </a:r>
            <a:r>
              <a:rPr lang="ml-IN" sz="4000" dirty="0">
                <a:solidFill>
                  <a:srgbClr val="FF0000"/>
                </a:solidFill>
                <a:latin typeface="Noto Serif Malayalam" pitchFamily="2" charset="0"/>
                <a:cs typeface="Noto Serif Malayalam" pitchFamily="2" charset="0"/>
              </a:rPr>
              <a:t>ഹോശോ...</a:t>
            </a:r>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0577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0577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08887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30751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20624"/>
            <a:ext cx="6918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9060" y="932163"/>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699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105721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105721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08882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3069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6918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7305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97788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97788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8101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926" y="1968575"/>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22586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accent1">
                    <a:lumMod val="50000"/>
                  </a:schemeClr>
                </a:solidFill>
                <a:latin typeface="Noto Serif Malayalam" pitchFamily="2" charset="0"/>
                <a:cs typeface="Noto Serif Malayalam" pitchFamily="2" charset="0"/>
              </a:rPr>
              <a:t>(സെദറാ)... </a:t>
            </a:r>
            <a:r>
              <a:rPr lang="ml-IN" sz="4000"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28614" y="5645831"/>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15926" y="3268192"/>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7200"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09498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09498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94306"/>
            <a:ext cx="10925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053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330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086" y="17668"/>
            <a:ext cx="113456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i="1" dirty="0">
                <a:solidFill>
                  <a:srgbClr val="00B050"/>
                </a:solidFill>
                <a:latin typeface="Noto Serif Malayalam" pitchFamily="2" charset="0"/>
                <a:cs typeface="Noto Serif Malayalam" pitchFamily="2" charset="0"/>
              </a:rPr>
              <a:t>നിഖ്യാ വിശ്വാസപ്രമാണം</a:t>
            </a:r>
            <a:endParaRPr lang="en-US" sz="4000" i="1" dirty="0">
              <a:solidFill>
                <a:srgbClr val="00B050"/>
              </a:solidFill>
              <a:latin typeface="Noto Serif Malayalam" pitchFamily="2" charset="0"/>
              <a:cs typeface="Noto Serif Malayalam" pitchFamily="2" charset="0"/>
            </a:endParaRPr>
          </a:p>
          <a:p>
            <a:pPr algn="ct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സര്‍വ്വശക്തനായ-</a:t>
            </a:r>
          </a:p>
          <a:p>
            <a:pPr defTabSz="685800"/>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6942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09299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09299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762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6" y="1632266"/>
            <a:ext cx="7221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17688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ദൈവത്തിന്‍റെ ഏക പുത്രനും-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48879" y="372862"/>
            <a:ext cx="683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6964" y="639688"/>
            <a:ext cx="7365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73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40" y="331913"/>
            <a:ext cx="1094595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5" y="-79524"/>
            <a:ext cx="1094595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7786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314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5" y="316610"/>
            <a:ext cx="1119321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16222" y="293338"/>
            <a:ext cx="8804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411437"/>
            <a:ext cx="1111800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0"/>
            <a:ext cx="1111800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6746"/>
            <a:ext cx="10948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0" y="8834"/>
            <a:ext cx="113691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പാപമോചനത്തിനുള്ള മാമോദീസാ-</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8" y="27602"/>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400"/>
            </a:lvl1pPr>
          </a:lstStyle>
          <a:p>
            <a:r>
              <a:rPr lang="ml-IN" sz="4800" dirty="0">
                <a:latin typeface="Noto Serif Malayalam" pitchFamily="2" charset="0"/>
                <a:cs typeface="Noto Serif Malayalam" pitchFamily="2" charset="0"/>
              </a:rPr>
              <a:t>ജന്മദിന സ്തോത്രം</a:t>
            </a:r>
            <a:endParaRPr lang="en-US" sz="4800" dirty="0">
              <a:latin typeface="Noto Serif Malayalam" pitchFamily="2" charset="0"/>
              <a:cs typeface="Noto Serif Malayalam" pitchFamily="2" charset="0"/>
            </a:endParaRPr>
          </a:p>
          <a:p>
            <a:r>
              <a:rPr lang="en-US" sz="4800" dirty="0">
                <a:latin typeface="Noto Serif Malayalam" pitchFamily="2" charset="0"/>
                <a:cs typeface="Noto Serif Malayalam" pitchFamily="2" charset="0"/>
              </a:rPr>
              <a:t>&amp;</a:t>
            </a:r>
            <a:endParaRPr lang="ml-IN" sz="4800" dirty="0">
              <a:latin typeface="Noto Serif Malayalam" pitchFamily="2" charset="0"/>
              <a:cs typeface="Noto Serif Malayalam" pitchFamily="2" charset="0"/>
            </a:endParaRPr>
          </a:p>
          <a:p>
            <a:r>
              <a:rPr lang="ml-IN" sz="4800"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778154" y="2719192"/>
            <a:ext cx="8635695"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lang="ml-IN" sz="8625" dirty="0">
                <a:latin typeface="Noto Serif Malayalam" pitchFamily="2" charset="0"/>
                <a:cs typeface="Noto Serif Malayalam" pitchFamily="2" charset="0"/>
              </a:rPr>
              <a:t>സ്തോത്രകാഴ്ച </a:t>
            </a:r>
            <a:endParaRPr sz="4950" dirty="0">
              <a:latin typeface="Noto Serif Malayalam" pitchFamily="2" charset="0"/>
              <a:cs typeface="Noto Serif Malayalam" pitchFamily="2" charset="0"/>
            </a:endParaRPr>
          </a:p>
        </p:txBody>
      </p:sp>
      <p:sp>
        <p:nvSpPr>
          <p:cNvPr id="2" name="offertory" hidden="1">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62208" y="2396026"/>
            <a:ext cx="6867584" cy="2089033"/>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2975" dirty="0">
                <a:latin typeface="Noto Serif Malayalam" pitchFamily="2" charset="0"/>
                <a:cs typeface="Noto Serif Malayalam" pitchFamily="2" charset="0"/>
              </a:rPr>
              <a:t>പ്രസംഗം</a:t>
            </a:r>
            <a:endParaRPr sz="12975" dirty="0">
              <a:latin typeface="Noto Serif Malayalam" pitchFamily="2" charset="0"/>
              <a:cs typeface="Noto Serif Malayalam" pitchFamily="2"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856974" y="2598005"/>
            <a:ext cx="6478054"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0350" dirty="0">
                <a:latin typeface="Noto Serif Malayalam" pitchFamily="2" charset="0"/>
                <a:cs typeface="Noto Serif Malayalam" pitchFamily="2" charset="0"/>
              </a:rPr>
              <a:t>പ്രാർത്ഥന</a:t>
            </a:r>
            <a:endParaRPr sz="10350"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chemeClr val="accent1">
                    <a:lumMod val="50000"/>
                  </a:schemeClr>
                </a:solidFill>
                <a:latin typeface="Noto Serif Malayalam" pitchFamily="2" charset="0"/>
                <a:cs typeface="Noto Serif Malayalam" pitchFamily="2" charset="0"/>
              </a:rPr>
              <a:t>( കുമ്പസാര പ്രാര്‍ത്ഥന )</a:t>
            </a:r>
            <a:endParaRPr lang="en-US" sz="4000" i="1" dirty="0">
              <a:solidFill>
                <a:schemeClr val="accent1">
                  <a:lumMod val="50000"/>
                </a:schemeClr>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210639190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ഹൃദയ കൈകളെ നിങ്കലേക്കു നീട്ടി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ദിവ്യ രഹസ്യങ്ങളുടെ ദാനം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ദുര്‍മ്മോഹത്തോടെ നോക്കാതിരിപ്പാന്‍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ചെവി കളെയും വെറുക്കത്തക്ക പ്രവൃത്തികളില്‍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കൈകളെയും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പ്രയോഗിക്കപ്പെടത്തക്ക വണ്ണം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372892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663962"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i="1" dirty="0">
                <a:solidFill>
                  <a:srgbClr val="00B050"/>
                </a:solidFill>
                <a:latin typeface="Noto Serif Malayalam" pitchFamily="2" charset="0"/>
                <a:cs typeface="Noto Serif Malayalam" pitchFamily="2" charset="0"/>
              </a:rPr>
              <a:t>(ജനം താഴെയുള്ള ഗീതം ചൊല്ലണം)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chemeClr val="accent1">
                  <a:lumMod val="50000"/>
                </a:schemeClr>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 വാതിലില്‍ മുട്ടുന്നു-അടിയങ്ങള്‍-</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നിന്നാലയം ചേര്‍ന്നിന്നു ഞങ്ങളനുഗ്ര-ഹമിരക്കുന്നു-</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43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43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8" y="26746"/>
            <a:ext cx="111217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7461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53993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2635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2635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0914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54" y="55481"/>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54792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i="1" dirty="0">
                <a:solidFill>
                  <a:srgbClr val="00B050"/>
                </a:solidFill>
                <a:latin typeface="Noto Serif Malayalam" pitchFamily="2" charset="0"/>
                <a:cs typeface="Noto Serif Malayalam" pitchFamily="2" charset="0"/>
              </a:rPr>
              <a:t>(ഇവിടെ തമ്മില്‍തമ്മില്‍ കൈയ്യസൂരി കൊടുക്കണം)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rgbClr val="00B05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15549" y="4866635"/>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14069" y="641357"/>
            <a:ext cx="919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384691"/>
            <a:ext cx="112889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26746"/>
            <a:ext cx="112889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0"/>
            <a:ext cx="11116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775" y="3028873"/>
            <a:ext cx="7458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52" y="5483295"/>
            <a:ext cx="7063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111800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111800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0948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5282" y="3086599"/>
            <a:ext cx="734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36914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918" y="4316108"/>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240869" y="500275"/>
            <a:ext cx="908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7" y="5728375"/>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58473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(ഒന്നാമത്തെ റൂശ്മ)</a:t>
            </a:r>
            <a:endParaRPr lang="en-US" sz="4000" i="1" dirty="0">
              <a:solidFill>
                <a:srgbClr val="00B05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58473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dirty="0">
                <a:solidFill>
                  <a:srgbClr val="FF0000"/>
                </a:solidFill>
                <a:latin typeface="Noto Serif Malayalam" pitchFamily="2" charset="0"/>
                <a:cs typeface="Noto Serif Malayalam" pitchFamily="2" charset="0"/>
              </a:rPr>
              <a:t>ആയിരിക്കണം.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2685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2685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0"/>
            <a:ext cx="11096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2" y="2451529"/>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52305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3" y="26957"/>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63239" y="3648614"/>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595033"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7460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5109" y="0"/>
            <a:ext cx="11546891"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26959"/>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3" y="701303"/>
            <a:ext cx="1126360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8" y="289866"/>
            <a:ext cx="1126360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0914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441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8" y="343355"/>
            <a:ext cx="1151803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126252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126252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10904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21944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51693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അപ്രകാരം തന്നെ കാസായും അവന്‍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1" y="369288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10788" y="2281418"/>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121984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121984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10483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6" y="3625963"/>
            <a:ext cx="741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56656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5" y="316611"/>
            <a:ext cx="110685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09" y="2186877"/>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മരണത്തെ ഞങ്ങള്‍ ഓര്‍ക്കുന്നു-</a:t>
            </a:r>
          </a:p>
          <a:p>
            <a:pPr defTabSz="685800"/>
            <a:r>
              <a:rPr lang="ml-IN" sz="4000"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1551" y="53703"/>
            <a:ext cx="115468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3703"/>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170" y="1169174"/>
            <a:ext cx="7330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868637"/>
            <a:ext cx="1113396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457200"/>
            <a:ext cx="1113396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483946"/>
            <a:ext cx="109638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0945" y="4721675"/>
            <a:ext cx="7355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6" y="483946"/>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416" y="510903"/>
            <a:ext cx="6966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10685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46" y="2768963"/>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0" y="3915565"/>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8" y="338223"/>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99" y="1577150"/>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5800020"/>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411437"/>
            <a:ext cx="112889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0"/>
            <a:ext cx="112889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26746"/>
            <a:ext cx="11116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4047" y="26746"/>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0" y="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p>
          <a:p>
            <a:pPr defTabSz="685800"/>
            <a:endParaRPr lang="en-US"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248" y="2732437"/>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97096" y="67082"/>
            <a:ext cx="11009967"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512878"/>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24487" y="1313879"/>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99422" y="902442"/>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88317" y="929188"/>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9891" y="525672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48388"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dirty="0">
              <a:solidFill>
                <a:srgbClr val="0070C0"/>
              </a:solidFill>
              <a:latin typeface="Noto Serif Malayalam" pitchFamily="2" charset="0"/>
              <a:cs typeface="Noto Serif Malayalam" pitchFamily="2" charset="0"/>
            </a:endParaRPr>
          </a:p>
          <a:p>
            <a:pPr defTabSz="685800"/>
            <a:endParaRPr lang="en-US" sz="4000" dirty="0">
              <a:solidFill>
                <a:srgbClr val="0070C0"/>
              </a:solidFill>
              <a:latin typeface="Noto Serif Malayalam" pitchFamily="2" charset="0"/>
              <a:cs typeface="Noto Serif Malayalam" pitchFamily="2" charset="0"/>
            </a:endParaRPr>
          </a:p>
          <a:p>
            <a:r>
              <a:rPr lang="ml-IN" sz="4000" dirty="0">
                <a:solidFill>
                  <a:schemeClr val="tx1"/>
                </a:solidFill>
                <a:latin typeface="Noto Serif Malayalam" pitchFamily="2" charset="0"/>
                <a:cs typeface="Noto Serif Malayalam" pitchFamily="2" charset="0"/>
              </a:rPr>
              <a:t>കുറിയേലായിസ്സോന്‍.</a:t>
            </a:r>
          </a:p>
          <a:p>
            <a:pPr defTabSz="685800"/>
            <a:endParaRPr lang="ml-IN"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34809" y="929186"/>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18" y="2893939"/>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6505" y="315865"/>
            <a:ext cx="1144841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dirty="0">
                <a:solidFill>
                  <a:srgbClr val="0070C0"/>
                </a:solidFill>
                <a:latin typeface="Noto Serif Malayalam" pitchFamily="2" charset="0"/>
                <a:cs typeface="Noto Serif Malayalam" pitchFamily="2" charset="0"/>
              </a:rPr>
              <a:t>,</a:t>
            </a:r>
            <a:r>
              <a:rPr lang="ml-IN" sz="4000" dirty="0">
                <a:solidFill>
                  <a:srgbClr val="0070C0"/>
                </a:solidFill>
                <a:latin typeface="Noto Serif Malayalam" pitchFamily="2" charset="0"/>
                <a:cs typeface="Noto Serif Malayalam" pitchFamily="2" charset="0"/>
              </a:rPr>
              <a:t>....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2139" y="315865"/>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46163" y="569517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4" y="3674380"/>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മേത്തുലോസെ ഓപ്പിലാന്‍...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ഹോശോ...</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13761" y="4800516"/>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121256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121256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10412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7407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64219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BEC5DB86-1505-9720-3238-44BA202164D1}"/>
              </a:ext>
            </a:extLst>
          </p:cNvPr>
          <p:cNvSpPr txBox="1"/>
          <p:nvPr/>
        </p:nvSpPr>
        <p:spPr>
          <a:xfrm>
            <a:off x="-116026" y="371815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7438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(ര൯ടമത്തെ റൂശ്മ)</a:t>
            </a:r>
            <a:br>
              <a:rPr lang="en-US" sz="4000" i="1" dirty="0">
                <a:solidFill>
                  <a:srgbClr val="00B050"/>
                </a:solidFill>
                <a:latin typeface="Noto Serif Malayalam" pitchFamily="2" charset="0"/>
                <a:cs typeface="Noto Serif Malayalam" pitchFamily="2" charset="0"/>
              </a:rPr>
            </a:b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044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1012</TotalTime>
  <Words>3773</Words>
  <Application>Microsoft Macintosh PowerPoint</Application>
  <PresentationFormat>Widescreen</PresentationFormat>
  <Paragraphs>758</Paragraphs>
  <Slides>149</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149</vt:i4>
      </vt:variant>
    </vt:vector>
  </HeadingPairs>
  <TitlesOfParts>
    <vt:vector size="153" baseType="lpstr">
      <vt:lpstr>Dancing Script Medium</vt:lpstr>
      <vt:lpstr>Noto Serif Malayalam</vt:lpstr>
      <vt:lpstr>Goudy Bookletter 1911</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112</cp:revision>
  <dcterms:modified xsi:type="dcterms:W3CDTF">2023-02-05T04:13:08Z</dcterms:modified>
</cp:coreProperties>
</file>